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316205-46F2-41ED-888A-1282188A2C31}" v="4" dt="2023-12-18T17:22:32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1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406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aws.amazon.com/pm/cloud9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ws.amazon.com/es/pm/cloud9/?trk=542beddd-2d4f-43a4-992f-2cebc2a554a9&amp;sc_channel=ps&amp;s_kwcid=AL!4422!10!71674650271988!71675176766593&amp;ef_id=6fd6bdb8b4b01376cdbbd838c1767e35:G: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" name="Text 1"/>
          <p:cNvSpPr/>
          <p:nvPr/>
        </p:nvSpPr>
        <p:spPr>
          <a:xfrm>
            <a:off x="713163" y="916234"/>
            <a:ext cx="5387545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Arial Rounded MT Bold" panose="020F0704030504030204" pitchFamily="34" charset="0"/>
                <a:ea typeface="NSimSun" panose="02010609030101010101" pitchFamily="49" charset="-122"/>
                <a:cs typeface="Aharoni" panose="02010803020104030203" pitchFamily="2" charset="-79"/>
              </a:rPr>
              <a:t>AWS Cloud9: Potencia tu desarrollo en la nube</a:t>
            </a:r>
            <a:endParaRPr lang="en-US" sz="5400" dirty="0">
              <a:latin typeface="Arial Rounded MT Bold" panose="020F0704030504030204" pitchFamily="34" charset="0"/>
              <a:ea typeface="NSimSun" panose="0201060903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6" name="Text 2"/>
          <p:cNvSpPr/>
          <p:nvPr/>
        </p:nvSpPr>
        <p:spPr>
          <a:xfrm>
            <a:off x="713163" y="7731193"/>
            <a:ext cx="5648801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9"/>
              </a:lnSpc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Samuel Plaza Sáez, Daniel Aguilera Quero y Jesús Gutiérrez Burgos.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05B79884-CB28-CAAE-CF0A-60EBA29CE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870" y="199661"/>
            <a:ext cx="7216347" cy="72163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4" name="Text 1"/>
          <p:cNvSpPr/>
          <p:nvPr/>
        </p:nvSpPr>
        <p:spPr>
          <a:xfrm>
            <a:off x="1308943" y="764854"/>
            <a:ext cx="8218115" cy="11498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Imágenes, vídeos y enlaces</a:t>
            </a:r>
            <a:endParaRPr lang="en-US" sz="5400" dirty="0"/>
          </a:p>
        </p:txBody>
      </p:sp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004" y="2941221"/>
            <a:ext cx="11012282" cy="23471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4" name="Text 1"/>
          <p:cNvSpPr/>
          <p:nvPr/>
        </p:nvSpPr>
        <p:spPr>
          <a:xfrm>
            <a:off x="1652349" y="854854"/>
            <a:ext cx="72542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Imágenes, vídeos y enlaces</a:t>
            </a:r>
            <a:endParaRPr lang="en-US" sz="48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995" y="2104238"/>
            <a:ext cx="5034561" cy="303140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838" y="1942251"/>
            <a:ext cx="4952002" cy="3553079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2037993" y="5528667"/>
            <a:ext cx="10554414" cy="1513403"/>
          </a:xfrm>
          <a:prstGeom prst="roundRect">
            <a:avLst>
              <a:gd name="adj" fmla="val 6607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0163" y="5830014"/>
            <a:ext cx="347186" cy="27765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829520" y="5806321"/>
            <a:ext cx="52273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Enlace a la web oficial de AWS Cloud9:</a:t>
            </a:r>
            <a:endParaRPr lang="en-US" sz="2187" dirty="0"/>
          </a:p>
        </p:txBody>
      </p:sp>
      <p:sp>
        <p:nvSpPr>
          <p:cNvPr id="10" name="Text 4"/>
          <p:cNvSpPr/>
          <p:nvPr/>
        </p:nvSpPr>
        <p:spPr>
          <a:xfrm>
            <a:off x="2829520" y="6375678"/>
            <a:ext cx="954071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         </a:t>
            </a:r>
            <a:r>
              <a:rPr lang="en-US" sz="1750" u="sng" dirty="0">
                <a:solidFill>
                  <a:srgbClr val="007EBD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https://aws.amazon.com/es/pm/cloud9/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19010" y="97333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ÍNDICE</a:t>
            </a:r>
            <a:endParaRPr lang="en-US" sz="4800" dirty="0"/>
          </a:p>
        </p:txBody>
      </p:sp>
      <p:sp>
        <p:nvSpPr>
          <p:cNvPr id="7" name="Text 3"/>
          <p:cNvSpPr/>
          <p:nvPr/>
        </p:nvSpPr>
        <p:spPr>
          <a:xfrm>
            <a:off x="1899124" y="246334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¿Qué es?</a:t>
            </a: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1899124" y="290756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Características</a:t>
            </a:r>
            <a:endParaRPr lang="en-US" dirty="0"/>
          </a:p>
        </p:txBody>
      </p:sp>
      <p:sp>
        <p:nvSpPr>
          <p:cNvPr id="9" name="Text 5"/>
          <p:cNvSpPr/>
          <p:nvPr/>
        </p:nvSpPr>
        <p:spPr>
          <a:xfrm>
            <a:off x="1899124" y="335178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¿Quién debería utilizarlo?</a:t>
            </a: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1899124" y="379601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Lenguajes que admite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1899124" y="424023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Ventajas de su uso</a:t>
            </a:r>
            <a:endParaRPr lang="en-US" dirty="0"/>
          </a:p>
        </p:txBody>
      </p:sp>
      <p:sp>
        <p:nvSpPr>
          <p:cNvPr id="12" name="Text 8"/>
          <p:cNvSpPr/>
          <p:nvPr/>
        </p:nvSpPr>
        <p:spPr>
          <a:xfrm>
            <a:off x="1899124" y="468445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Inconvenientes de su uso</a:t>
            </a:r>
            <a:endParaRPr lang="en-US" dirty="0"/>
          </a:p>
        </p:txBody>
      </p:sp>
      <p:sp>
        <p:nvSpPr>
          <p:cNvPr id="13" name="Text 9"/>
          <p:cNvSpPr/>
          <p:nvPr/>
        </p:nvSpPr>
        <p:spPr>
          <a:xfrm>
            <a:off x="1899124" y="512867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Imágenes, vídeos y enlaces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" name="Text 1"/>
          <p:cNvSpPr/>
          <p:nvPr/>
        </p:nvSpPr>
        <p:spPr>
          <a:xfrm>
            <a:off x="833199" y="2890123"/>
            <a:ext cx="59131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¿Qué es AWS Cloud9?</a:t>
            </a:r>
            <a:endParaRPr lang="en-US" sz="4800" dirty="0"/>
          </a:p>
        </p:txBody>
      </p:sp>
      <p:sp>
        <p:nvSpPr>
          <p:cNvPr id="6" name="Text 2"/>
          <p:cNvSpPr/>
          <p:nvPr/>
        </p:nvSpPr>
        <p:spPr>
          <a:xfrm>
            <a:off x="8331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AWS Cloud9 es un entorno de desarrollo integrado (IDE) basado en la nube. Proporciona todas las herramientas esenciales que necesitas para escribir, depurar y ejecutar tu código, todo en un solo lugar y accesible desde cualquier dispositivo.</a:t>
            </a:r>
            <a:endParaRPr lang="en-US" dirty="0"/>
          </a:p>
        </p:txBody>
      </p:sp>
      <p:pic>
        <p:nvPicPr>
          <p:cNvPr id="9" name="Imagen 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4CD9593-58F6-6D8D-BE11-63D0104FF8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83" r="15532"/>
          <a:stretch/>
        </p:blipFill>
        <p:spPr>
          <a:xfrm>
            <a:off x="8854496" y="1"/>
            <a:ext cx="5775904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1880830"/>
            <a:ext cx="83134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Características de AWS Cloud9</a:t>
            </a:r>
            <a:endParaRPr lang="en-US" sz="4800" dirty="0"/>
          </a:p>
        </p:txBody>
      </p:sp>
      <p:sp>
        <p:nvSpPr>
          <p:cNvPr id="7" name="Shape 3"/>
          <p:cNvSpPr/>
          <p:nvPr/>
        </p:nvSpPr>
        <p:spPr>
          <a:xfrm>
            <a:off x="1705233" y="2908458"/>
            <a:ext cx="3466842" cy="3949541"/>
          </a:xfrm>
          <a:prstGeom prst="roundRect">
            <a:avLst>
              <a:gd name="adj" fmla="val 2967"/>
            </a:avLst>
          </a:prstGeom>
          <a:solidFill>
            <a:srgbClr val="005580"/>
          </a:solidFill>
          <a:ln w="13811">
            <a:solidFill>
              <a:srgbClr val="006699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8" name="Text 4"/>
          <p:cNvSpPr/>
          <p:nvPr/>
        </p:nvSpPr>
        <p:spPr>
          <a:xfrm>
            <a:off x="2112852" y="3144441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Colaboración en tiempo real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2037993" y="3980260"/>
            <a:ext cx="28981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Trabaja en proyectos con tu equipo en tiempo real. Edita y comparte tu código de forma simultánea y mejora la productividad de tu equipo.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630228" y="2920815"/>
            <a:ext cx="3466842" cy="3937183"/>
          </a:xfrm>
          <a:prstGeom prst="roundRect">
            <a:avLst>
              <a:gd name="adj" fmla="val 2967"/>
            </a:avLst>
          </a:prstGeom>
          <a:solidFill>
            <a:srgbClr val="005580"/>
          </a:solidFill>
          <a:ln w="13811">
            <a:solidFill>
              <a:srgbClr val="006699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1" name="Text 7"/>
          <p:cNvSpPr/>
          <p:nvPr/>
        </p:nvSpPr>
        <p:spPr>
          <a:xfrm>
            <a:off x="5866209" y="3144441"/>
            <a:ext cx="28346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Integración con AWS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5866209" y="3624858"/>
            <a:ext cx="289810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Accede fácilmente a los servicios de AWS y aprovecha sus capacidades directamente desde el IDE, sin necesidad de cambiar de ventana o contexto.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555223" y="2920815"/>
            <a:ext cx="3466842" cy="3949540"/>
          </a:xfrm>
          <a:prstGeom prst="roundRect">
            <a:avLst>
              <a:gd name="adj" fmla="val 2967"/>
            </a:avLst>
          </a:prstGeom>
          <a:solidFill>
            <a:srgbClr val="005580"/>
          </a:solidFill>
          <a:ln w="13811">
            <a:solidFill>
              <a:srgbClr val="006699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4" name="Text 10"/>
          <p:cNvSpPr/>
          <p:nvPr/>
        </p:nvSpPr>
        <p:spPr>
          <a:xfrm>
            <a:off x="10177672" y="314444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Extensibilidad</a:t>
            </a:r>
            <a:endParaRPr lang="en-US" sz="2400" dirty="0"/>
          </a:p>
        </p:txBody>
      </p:sp>
      <p:sp>
        <p:nvSpPr>
          <p:cNvPr id="15" name="Text 11"/>
          <p:cNvSpPr/>
          <p:nvPr/>
        </p:nvSpPr>
        <p:spPr>
          <a:xfrm>
            <a:off x="9957526" y="3624858"/>
            <a:ext cx="289810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Personaliza tu entorno de desarrollo con tus herramientas y configuraciones preferidas, y aumenta tu productividad con las extensiones disponibles.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" name="Text 1"/>
          <p:cNvSpPr/>
          <p:nvPr/>
        </p:nvSpPr>
        <p:spPr>
          <a:xfrm>
            <a:off x="245636" y="1776325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¿Quién debería utilizar AWS Cloud9?</a:t>
            </a:r>
            <a:endParaRPr lang="en-US" sz="4800" dirty="0"/>
          </a:p>
        </p:txBody>
      </p:sp>
      <p:sp>
        <p:nvSpPr>
          <p:cNvPr id="6" name="Text 2"/>
          <p:cNvSpPr/>
          <p:nvPr/>
        </p:nvSpPr>
        <p:spPr>
          <a:xfrm>
            <a:off x="368454" y="373836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Desde desarrolladores individuales hasta equipos de desarrollo empresariales, AWS Cloud9 es ideal para cualquiera que busque una solución de desarrollo en la nube completa y flexible.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F042AD0-3DF7-D20A-D442-95D98F7295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69"/>
          <a:stretch/>
        </p:blipFill>
        <p:spPr>
          <a:xfrm>
            <a:off x="7968873" y="5359"/>
            <a:ext cx="666152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59703" y="712217"/>
            <a:ext cx="94107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Lenguajes que admite AWS Cloud9</a:t>
            </a:r>
            <a:endParaRPr lang="en-US" sz="4800" dirty="0"/>
          </a:p>
        </p:txBody>
      </p:sp>
      <p:sp>
        <p:nvSpPr>
          <p:cNvPr id="7" name="Shape 3"/>
          <p:cNvSpPr/>
          <p:nvPr/>
        </p:nvSpPr>
        <p:spPr>
          <a:xfrm>
            <a:off x="1634371" y="269532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5580"/>
          </a:solidFill>
          <a:ln w="13811">
            <a:solidFill>
              <a:srgbClr val="006699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8" name="Text 4"/>
          <p:cNvSpPr/>
          <p:nvPr/>
        </p:nvSpPr>
        <p:spPr>
          <a:xfrm>
            <a:off x="1802427" y="2698442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356485" y="2771643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Lenguajes de programación populares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2356485" y="3599246"/>
            <a:ext cx="44440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Desde Python hasta JavaScript, AWS Cloud9 es compatible con una amplia gama de lenguajes de programación, permitiéndote trabajar en el lenguaje de tu elección.</a:t>
            </a:r>
            <a:endParaRPr lang="en-US" dirty="0"/>
          </a:p>
        </p:txBody>
      </p:sp>
      <p:sp>
        <p:nvSpPr>
          <p:cNvPr id="11" name="Shape 7"/>
          <p:cNvSpPr/>
          <p:nvPr/>
        </p:nvSpPr>
        <p:spPr>
          <a:xfrm>
            <a:off x="7022663" y="269532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5580"/>
          </a:solidFill>
          <a:ln w="13811">
            <a:solidFill>
              <a:srgbClr val="006699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2" name="Text 8"/>
          <p:cNvSpPr/>
          <p:nvPr/>
        </p:nvSpPr>
        <p:spPr>
          <a:xfrm>
            <a:off x="7164050" y="2698442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7744777" y="2771643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Herramientas y frameworks integrados</a:t>
            </a:r>
            <a:endParaRPr lang="en-US" sz="2400" dirty="0"/>
          </a:p>
        </p:txBody>
      </p:sp>
      <p:sp>
        <p:nvSpPr>
          <p:cNvPr id="14" name="Text 10"/>
          <p:cNvSpPr/>
          <p:nvPr/>
        </p:nvSpPr>
        <p:spPr>
          <a:xfrm>
            <a:off x="7744777" y="3599246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Además de los lenguajes, AWS Cloud9 también admite herramientas y frameworks ampliamente utilizados, como Node.js, Django y Ruby on Rails.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75312" y="805340"/>
            <a:ext cx="79248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Ventajas de usar AWS Cloud9</a:t>
            </a:r>
            <a:endParaRPr lang="en-US" sz="4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993" y="2637592"/>
            <a:ext cx="1110972" cy="19909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82221" y="2859762"/>
            <a:ext cx="34594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Acceso en cualquier lugar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3482221" y="3340179"/>
            <a:ext cx="911018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AWS Cloud9 permite acceder a tu entorno de desarrollo desde cualquier lugar con conexión a internet, lo que te brinda flexibilidad y conveniencia para trabajar en tus proyectos desde cualquier dispositivo.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993" y="4628555"/>
            <a:ext cx="1110972" cy="19909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482221" y="4850725"/>
            <a:ext cx="38176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Colaboración en tiempo real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3482221" y="5331143"/>
            <a:ext cx="911018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Con AWS Cloud9, puedes colaborar en tiempo real con otros desarrolladores en el mismo entorno de desarrollo. Esto facilita la colaboración y la resolución de problemas de manera más eficiente.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06711" y="707350"/>
            <a:ext cx="79248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Ventajas de usar AWS Cloud9</a:t>
            </a:r>
            <a:endParaRPr lang="en-US" sz="437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993" y="2744391"/>
            <a:ext cx="1110972" cy="19909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82221" y="2855348"/>
            <a:ext cx="44958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Integración con servicios de AWS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3482221" y="3335765"/>
            <a:ext cx="911018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AWS Cloud9 se integra perfectamente con otros servicios de AWS, lo que te permite acceder y utilizar recursos adicionales, como bases de datos y servicios de almacenamiento, directamente desde tu entorno de desarrollo.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993" y="4735354"/>
            <a:ext cx="1110972" cy="17774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482221" y="4957524"/>
            <a:ext cx="35737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Facilidad de configuración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3482221" y="5437942"/>
            <a:ext cx="911018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AWS Cloud9 ofrece una configuración sencilla y rápida, lo que te permite comenzar a trabajar en tus proyectos de desarrollo de forma rápida y sin complicaciones.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61809" y="902195"/>
            <a:ext cx="97688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Inconvenientes de usar AWS Cloud9</a:t>
            </a:r>
            <a:endParaRPr lang="en-US" sz="4800" dirty="0"/>
          </a:p>
        </p:txBody>
      </p:sp>
      <p:sp>
        <p:nvSpPr>
          <p:cNvPr id="7" name="Shape 3"/>
          <p:cNvSpPr/>
          <p:nvPr/>
        </p:nvSpPr>
        <p:spPr>
          <a:xfrm>
            <a:off x="1497211" y="28244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5580"/>
          </a:solidFill>
          <a:ln w="13811">
            <a:solidFill>
              <a:srgbClr val="006699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8" name="Text 4"/>
          <p:cNvSpPr/>
          <p:nvPr/>
        </p:nvSpPr>
        <p:spPr>
          <a:xfrm>
            <a:off x="1678543" y="2866108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219325" y="2900755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Dependencia de </a:t>
            </a:r>
            <a:r>
              <a:rPr lang="en-US" sz="2400" b="1" dirty="0" err="1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una</a:t>
            </a:r>
            <a:r>
              <a:rPr lang="en-US" sz="2400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2400" b="1" dirty="0" err="1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conexión</a:t>
            </a:r>
            <a:r>
              <a:rPr lang="en-US" sz="2400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a Internet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2219325" y="3728359"/>
            <a:ext cx="44440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El uso de AWS Cloud9 requiere una conexión a Internet constante para acceder y utilizar sus servicios. Esto puede ser un inconveniente si la conexión es inestable o se interrumpe.</a:t>
            </a:r>
            <a:endParaRPr lang="en-US" dirty="0"/>
          </a:p>
        </p:txBody>
      </p:sp>
      <p:sp>
        <p:nvSpPr>
          <p:cNvPr id="11" name="Shape 7"/>
          <p:cNvSpPr/>
          <p:nvPr/>
        </p:nvSpPr>
        <p:spPr>
          <a:xfrm>
            <a:off x="6885503" y="28244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5580"/>
          </a:solidFill>
          <a:ln w="13811">
            <a:solidFill>
              <a:srgbClr val="006699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2" name="Text 8"/>
          <p:cNvSpPr/>
          <p:nvPr/>
        </p:nvSpPr>
        <p:spPr>
          <a:xfrm>
            <a:off x="7040166" y="286610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7607617" y="2900755"/>
            <a:ext cx="36652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Posibles costos adicionales</a:t>
            </a:r>
            <a:endParaRPr lang="en-US" sz="2400" dirty="0"/>
          </a:p>
        </p:txBody>
      </p:sp>
      <p:sp>
        <p:nvSpPr>
          <p:cNvPr id="14" name="Text 10"/>
          <p:cNvSpPr/>
          <p:nvPr/>
        </p:nvSpPr>
        <p:spPr>
          <a:xfrm>
            <a:off x="7607617" y="3381172"/>
            <a:ext cx="444400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E5E0D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El uso de AWS Cloud9 implica el uso de servicios de AWS, lo que puede generar costos adicionales dependiendo de la cantidad y tipo de servicios utilizados. Es importante tener en cuenta estos posibles costos al considerar el uso de AWS Cloud9.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579</Words>
  <Application>Microsoft Office PowerPoint</Application>
  <PresentationFormat>Personalizado</PresentationFormat>
  <Paragraphs>60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Arial Rounded MT Bold</vt:lpstr>
      <vt:lpstr>Calibri</vt:lpstr>
      <vt:lpstr>Eudoxus Sans</vt:lpstr>
      <vt:lpstr>p22-mackinac-pro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Samuel Plaza Sáez</cp:lastModifiedBy>
  <cp:revision>2</cp:revision>
  <dcterms:created xsi:type="dcterms:W3CDTF">2023-12-18T16:56:40Z</dcterms:created>
  <dcterms:modified xsi:type="dcterms:W3CDTF">2023-12-18T17:24:12Z</dcterms:modified>
</cp:coreProperties>
</file>